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rtl="1" saveSubsetFonts="1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3744"/>
    <a:srgbClr val="3E8DBC"/>
    <a:srgbClr val="C1B488"/>
    <a:srgbClr val="0CA868"/>
    <a:srgbClr val="10A9A6"/>
    <a:srgbClr val="7D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8678BAF-8BFA-E14C-956C-265567C60916}" type="datetimeFigureOut">
              <a:rPr lang="ar-SA" smtClean="0"/>
              <a:t>12/04/46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39529A2-36A1-5042-B3ED-74A079BD28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259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صورة 24">
            <a:extLst>
              <a:ext uri="{FF2B5EF4-FFF2-40B4-BE49-F238E27FC236}">
                <a16:creationId xmlns="" xmlns:a16="http://schemas.microsoft.com/office/drawing/2014/main" id="{463CFCAD-6972-1CFE-05A8-60326521E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8" y="-23814"/>
            <a:ext cx="6903804" cy="9929814"/>
          </a:xfrm>
          <a:prstGeom prst="rect">
            <a:avLst/>
          </a:prstGeom>
        </p:spPr>
      </p:pic>
      <p:pic>
        <p:nvPicPr>
          <p:cNvPr id="26" name="صورة 25">
            <a:extLst>
              <a:ext uri="{FF2B5EF4-FFF2-40B4-BE49-F238E27FC236}">
                <a16:creationId xmlns="" xmlns:a16="http://schemas.microsoft.com/office/drawing/2014/main" id="{A20A76E9-17A0-25F5-B8AC-5FF9ACF667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726" y="-23814"/>
            <a:ext cx="6264733" cy="236405"/>
          </a:xfrm>
          <a:prstGeom prst="rect">
            <a:avLst/>
          </a:prstGeom>
        </p:spPr>
      </p:pic>
      <p:pic>
        <p:nvPicPr>
          <p:cNvPr id="27" name="صورة 26">
            <a:extLst>
              <a:ext uri="{FF2B5EF4-FFF2-40B4-BE49-F238E27FC236}">
                <a16:creationId xmlns="" xmlns:a16="http://schemas.microsoft.com/office/drawing/2014/main" id="{C7F446BC-61DB-AD2A-C59E-B376DC4113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4288" y="9696452"/>
            <a:ext cx="6889517" cy="236405"/>
          </a:xfrm>
          <a:prstGeom prst="rect">
            <a:avLst/>
          </a:prstGeom>
        </p:spPr>
      </p:pic>
      <p:pic>
        <p:nvPicPr>
          <p:cNvPr id="28" name="صورة 27">
            <a:extLst>
              <a:ext uri="{FF2B5EF4-FFF2-40B4-BE49-F238E27FC236}">
                <a16:creationId xmlns="" xmlns:a16="http://schemas.microsoft.com/office/drawing/2014/main" id="{E9075F68-4463-F649-EC2B-B7D380EA9CF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41131" y="519359"/>
            <a:ext cx="1175739" cy="89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1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DBED5222-AD15-18E1-C431-2E1B450620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/>
          <a:lstStyle/>
          <a:p>
            <a:fld id="{E61F6448-3B58-6646-8714-56043AA9C664}" type="slidenum">
              <a:rPr lang="ar-SA" smtClean="0"/>
              <a:t>‹#›</a:t>
            </a:fld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="" xmlns:a16="http://schemas.microsoft.com/office/drawing/2014/main" id="{0646ABFC-4E5A-D461-0201-B4F2EA4D0D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02" y="276180"/>
            <a:ext cx="1014567" cy="77107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="" xmlns:a16="http://schemas.microsoft.com/office/drawing/2014/main" id="{F328AEED-132E-2954-B1D7-6BF17E8403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0705" y="9708157"/>
            <a:ext cx="6241582" cy="21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>
            <a:extLst>
              <a:ext uri="{FF2B5EF4-FFF2-40B4-BE49-F238E27FC236}">
                <a16:creationId xmlns="" xmlns:a16="http://schemas.microsoft.com/office/drawing/2014/main" id="{A85A97A2-B1DA-316F-44D0-1C8A0E527706}"/>
              </a:ext>
            </a:extLst>
          </p:cNvPr>
          <p:cNvSpPr/>
          <p:nvPr userDrawn="1"/>
        </p:nvSpPr>
        <p:spPr>
          <a:xfrm>
            <a:off x="-13648" y="-13648"/>
            <a:ext cx="6871648" cy="9919648"/>
          </a:xfrm>
          <a:prstGeom prst="rect">
            <a:avLst/>
          </a:prstGeom>
          <a:solidFill>
            <a:srgbClr val="00384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endParaRPr lang="ar-SA"/>
          </a:p>
        </p:txBody>
      </p:sp>
      <p:pic>
        <p:nvPicPr>
          <p:cNvPr id="6" name="صورة 5">
            <a:extLst>
              <a:ext uri="{FF2B5EF4-FFF2-40B4-BE49-F238E27FC236}">
                <a16:creationId xmlns="" xmlns:a16="http://schemas.microsoft.com/office/drawing/2014/main" id="{40713E7D-682F-F17A-3BD3-A5A6596463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288" y="9696452"/>
            <a:ext cx="6889517" cy="23640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="" xmlns:a16="http://schemas.microsoft.com/office/drawing/2014/main" id="{30C4C79E-09B8-2D69-DAB6-338587ECD8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75467" y="4270604"/>
            <a:ext cx="1093417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65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="" xmlns:a16="http://schemas.microsoft.com/office/drawing/2014/main" id="{B9CD38AB-B21A-0CDD-CDD4-D682F9B667D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8" y="-23814"/>
            <a:ext cx="6903804" cy="992981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="" xmlns:a16="http://schemas.microsoft.com/office/drawing/2014/main" id="{88C0DA81-90CF-40D9-66DA-62CE60D7826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3726" y="-23814"/>
            <a:ext cx="6264733" cy="23640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="" xmlns:a16="http://schemas.microsoft.com/office/drawing/2014/main" id="{81A53FEA-E23A-7D7A-AACA-1CDAF896814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4288" y="9696452"/>
            <a:ext cx="6889517" cy="23640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="" xmlns:a16="http://schemas.microsoft.com/office/drawing/2014/main" id="{72B73D91-E7FE-6D42-E3DE-CD2A05D1FE7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841131" y="519359"/>
            <a:ext cx="1175739" cy="893561"/>
          </a:xfrm>
          <a:prstGeom prst="rect">
            <a:avLst/>
          </a:prstGeom>
        </p:spPr>
      </p:pic>
      <p:sp>
        <p:nvSpPr>
          <p:cNvPr id="14" name="عنصر نائب لرقم الشريحة 13">
            <a:extLst>
              <a:ext uri="{FF2B5EF4-FFF2-40B4-BE49-F238E27FC236}">
                <a16:creationId xmlns="" xmlns:a16="http://schemas.microsoft.com/office/drawing/2014/main" id="{E817EFB9-15D6-5182-0BD2-99567B128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A76AF-5255-9A41-83C7-B2D4F0DC106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968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7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="" xmlns:a16="http://schemas.microsoft.com/office/drawing/2014/main" id="{F35EBF95-D4D2-6DB0-9715-B07C260BA7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8" y="-23814"/>
            <a:ext cx="6903804" cy="992981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="" xmlns:a16="http://schemas.microsoft.com/office/drawing/2014/main" id="{51ECAC4D-97F3-C03C-6337-C7A69A2DE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726" y="-23814"/>
            <a:ext cx="6264733" cy="23640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="" xmlns:a16="http://schemas.microsoft.com/office/drawing/2014/main" id="{3B71C053-B739-D871-B37F-BC82E62BAB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288" y="9696452"/>
            <a:ext cx="6889517" cy="23640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="" xmlns:a16="http://schemas.microsoft.com/office/drawing/2014/main" id="{4C37759D-EFB3-E9E9-59B7-65F0EACE8EEE}"/>
              </a:ext>
            </a:extLst>
          </p:cNvPr>
          <p:cNvSpPr txBox="1"/>
          <p:nvPr/>
        </p:nvSpPr>
        <p:spPr>
          <a:xfrm>
            <a:off x="2189702" y="5196840"/>
            <a:ext cx="247859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ctr" defTabSz="914400" rtl="0" eaLnBrk="1" latinLnBrk="0" hangingPunct="1"/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ea typeface="Helvetica Neue" panose="02000503000000020004" pitchFamily="2" charset="0"/>
                <a:cs typeface="Sakkal Majalla" panose="02000000000000000000" pitchFamily="2" charset="-78"/>
              </a:rPr>
              <a:t>عنوان الدليل</a:t>
            </a:r>
            <a:endParaRPr lang="ar" sz="3600" dirty="0">
              <a:solidFill>
                <a:schemeClr val="bg1"/>
              </a:solidFill>
              <a:latin typeface="Sakkal Majalla" panose="02000000000000000000" pitchFamily="2" charset="-78"/>
              <a:ea typeface="Helvetica Neue" panose="02000503000000020004" pitchFamily="2" charset="0"/>
              <a:cs typeface="Sakkal Majalla" panose="02000000000000000000" pitchFamily="2" charset="-78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="" xmlns:a16="http://schemas.microsoft.com/office/drawing/2014/main" id="{5DF5A1CE-C5DE-438C-58AE-73AE79A3C541}"/>
              </a:ext>
            </a:extLst>
          </p:cNvPr>
          <p:cNvSpPr txBox="1"/>
          <p:nvPr/>
        </p:nvSpPr>
        <p:spPr>
          <a:xfrm>
            <a:off x="2393230" y="8128263"/>
            <a:ext cx="207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 defTabSz="914400" rtl="1">
              <a:defRPr sz="1400">
                <a:solidFill>
                  <a:schemeClr val="accent2">
                    <a:lumMod val="50000"/>
                  </a:schemeClr>
                </a:solidFill>
                <a:latin typeface="Helvetica Neue W23 for SKY Reg" panose="020B0604020202020204" pitchFamily="34" charset="-78"/>
                <a:cs typeface="Helvetica Neue W23 for SKY Reg" panose="020B0604020202020204" pitchFamily="34" charset="-78"/>
              </a:defRPr>
            </a:lvl1pPr>
          </a:lstStyle>
          <a:p>
            <a:pPr algn="ctr"/>
            <a:r>
              <a:rPr lang="ar-JO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الشهر - السنة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="" xmlns:a16="http://schemas.microsoft.com/office/drawing/2014/main" id="{9CD7A8D8-4081-61F7-A7C5-E0F85B3E8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1131" y="519359"/>
            <a:ext cx="1175739" cy="89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1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="" xmlns:a16="http://schemas.microsoft.com/office/drawing/2014/main" id="{C35FB1B5-143E-CAED-ABE5-6C5619AA7F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6448-3B58-6646-8714-56043AA9C664}" type="slidenum">
              <a:rPr lang="ar-SA" smtClean="0"/>
              <a:t>3</a:t>
            </a:fld>
            <a:endParaRPr lang="ar-SA"/>
          </a:p>
        </p:txBody>
      </p:sp>
      <p:grpSp>
        <p:nvGrpSpPr>
          <p:cNvPr id="3" name="مجموعة 2">
            <a:extLst>
              <a:ext uri="{FF2B5EF4-FFF2-40B4-BE49-F238E27FC236}">
                <a16:creationId xmlns="" xmlns:a16="http://schemas.microsoft.com/office/drawing/2014/main" id="{41440C3A-395E-1A8E-9DC2-B04E4E0AA21E}"/>
              </a:ext>
            </a:extLst>
          </p:cNvPr>
          <p:cNvGrpSpPr/>
          <p:nvPr/>
        </p:nvGrpSpPr>
        <p:grpSpPr>
          <a:xfrm>
            <a:off x="358126" y="3090378"/>
            <a:ext cx="6141748" cy="4452902"/>
            <a:chOff x="317502" y="3090378"/>
            <a:chExt cx="6141748" cy="4452902"/>
          </a:xfrm>
        </p:grpSpPr>
        <p:sp>
          <p:nvSpPr>
            <p:cNvPr id="4" name="مستطيل 3">
              <a:extLst>
                <a:ext uri="{FF2B5EF4-FFF2-40B4-BE49-F238E27FC236}">
                  <a16:creationId xmlns="" xmlns:a16="http://schemas.microsoft.com/office/drawing/2014/main" id="{0D1DBEB1-983C-C618-0AFA-6F21DF71BFC8}"/>
                </a:ext>
              </a:extLst>
            </p:cNvPr>
            <p:cNvSpPr/>
            <p:nvPr/>
          </p:nvSpPr>
          <p:spPr>
            <a:xfrm>
              <a:off x="2169746" y="3090378"/>
              <a:ext cx="42895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1" eaLnBrk="1" latinLnBrk="0" hangingPunct="1"/>
              <a:endParaRPr lang="ar-SA" dirty="0"/>
            </a:p>
          </p:txBody>
        </p:sp>
        <p:sp>
          <p:nvSpPr>
            <p:cNvPr id="5" name="مستطيل 4">
              <a:extLst>
                <a:ext uri="{FF2B5EF4-FFF2-40B4-BE49-F238E27FC236}">
                  <a16:creationId xmlns="" xmlns:a16="http://schemas.microsoft.com/office/drawing/2014/main" id="{2CD462E3-2B9B-FF2D-106F-465F7DF20943}"/>
                </a:ext>
              </a:extLst>
            </p:cNvPr>
            <p:cNvSpPr/>
            <p:nvPr/>
          </p:nvSpPr>
          <p:spPr>
            <a:xfrm>
              <a:off x="390903" y="3090378"/>
              <a:ext cx="1686077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/>
            </a:p>
          </p:txBody>
        </p:sp>
        <p:sp>
          <p:nvSpPr>
            <p:cNvPr id="6" name="مستطيل 5">
              <a:extLst>
                <a:ext uri="{FF2B5EF4-FFF2-40B4-BE49-F238E27FC236}">
                  <a16:creationId xmlns="" xmlns:a16="http://schemas.microsoft.com/office/drawing/2014/main" id="{FB563DE8-68E6-1D6F-64E3-43A4F60E2ECE}"/>
                </a:ext>
              </a:extLst>
            </p:cNvPr>
            <p:cNvSpPr/>
            <p:nvPr/>
          </p:nvSpPr>
          <p:spPr>
            <a:xfrm>
              <a:off x="2169746" y="3737526"/>
              <a:ext cx="3716134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r>
                <a:rPr lang="ar-SA" b="1" dirty="0">
                  <a:solidFill>
                    <a:srgbClr val="7F7F7F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........................</a:t>
              </a:r>
            </a:p>
          </p:txBody>
        </p:sp>
        <p:sp>
          <p:nvSpPr>
            <p:cNvPr id="7" name="مستطيل 6">
              <a:extLst>
                <a:ext uri="{FF2B5EF4-FFF2-40B4-BE49-F238E27FC236}">
                  <a16:creationId xmlns="" xmlns:a16="http://schemas.microsoft.com/office/drawing/2014/main" id="{2E5FC63C-145F-0D61-0D9C-D614DE548F56}"/>
                </a:ext>
              </a:extLst>
            </p:cNvPr>
            <p:cNvSpPr/>
            <p:nvPr/>
          </p:nvSpPr>
          <p:spPr>
            <a:xfrm>
              <a:off x="390903" y="3737526"/>
              <a:ext cx="1686077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1" eaLnBrk="1" latinLnBrk="0" hangingPunct="1"/>
              <a:r>
                <a:rPr lang="en-US" b="1" dirty="0">
                  <a:solidFill>
                    <a:srgbClr val="7F7F7F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0</a:t>
              </a:r>
              <a:endParaRPr lang="ar-SA" sz="2000" b="1" dirty="0">
                <a:solidFill>
                  <a:srgbClr val="7F7F7F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مستطيل 7">
              <a:extLst>
                <a:ext uri="{FF2B5EF4-FFF2-40B4-BE49-F238E27FC236}">
                  <a16:creationId xmlns="" xmlns:a16="http://schemas.microsoft.com/office/drawing/2014/main" id="{98283E6A-CB6E-7606-43E6-C3B087A4F64E}"/>
                </a:ext>
              </a:extLst>
            </p:cNvPr>
            <p:cNvSpPr/>
            <p:nvPr/>
          </p:nvSpPr>
          <p:spPr>
            <a:xfrm>
              <a:off x="390903" y="4384674"/>
              <a:ext cx="1686077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r>
                <a:rPr lang="en-US" b="1" dirty="0">
                  <a:solidFill>
                    <a:srgbClr val="7F7F7F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0</a:t>
              </a:r>
              <a:endParaRPr lang="ar-SA" b="1" dirty="0">
                <a:solidFill>
                  <a:srgbClr val="7F7F7F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" name="مستطيل 8">
              <a:extLst>
                <a:ext uri="{FF2B5EF4-FFF2-40B4-BE49-F238E27FC236}">
                  <a16:creationId xmlns="" xmlns:a16="http://schemas.microsoft.com/office/drawing/2014/main" id="{8E1BE554-4AD6-385F-BF97-BE86E2AF38F6}"/>
                </a:ext>
              </a:extLst>
            </p:cNvPr>
            <p:cNvSpPr/>
            <p:nvPr/>
          </p:nvSpPr>
          <p:spPr>
            <a:xfrm>
              <a:off x="390903" y="5031822"/>
              <a:ext cx="1686077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="" xmlns:a16="http://schemas.microsoft.com/office/drawing/2014/main" id="{FF57E250-C0C5-B6F0-00F9-1FED5A3FC3AD}"/>
                </a:ext>
              </a:extLst>
            </p:cNvPr>
            <p:cNvSpPr/>
            <p:nvPr/>
          </p:nvSpPr>
          <p:spPr>
            <a:xfrm>
              <a:off x="390903" y="5678970"/>
              <a:ext cx="1686077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مستطيل 10">
              <a:extLst>
                <a:ext uri="{FF2B5EF4-FFF2-40B4-BE49-F238E27FC236}">
                  <a16:creationId xmlns="" xmlns:a16="http://schemas.microsoft.com/office/drawing/2014/main" id="{EB0BE0C1-7667-9D0A-9B38-7A9D6CD6FA8F}"/>
                </a:ext>
              </a:extLst>
            </p:cNvPr>
            <p:cNvSpPr/>
            <p:nvPr/>
          </p:nvSpPr>
          <p:spPr>
            <a:xfrm>
              <a:off x="390903" y="6326118"/>
              <a:ext cx="1686077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/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="" xmlns:a16="http://schemas.microsoft.com/office/drawing/2014/main" id="{6E9E4542-75AB-499C-1A3C-836B7D409A32}"/>
                </a:ext>
              </a:extLst>
            </p:cNvPr>
            <p:cNvSpPr/>
            <p:nvPr/>
          </p:nvSpPr>
          <p:spPr>
            <a:xfrm>
              <a:off x="390903" y="6973265"/>
              <a:ext cx="1686077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/>
            </a:p>
          </p:txBody>
        </p:sp>
        <p:sp>
          <p:nvSpPr>
            <p:cNvPr id="13" name="مستطيل 12">
              <a:extLst>
                <a:ext uri="{FF2B5EF4-FFF2-40B4-BE49-F238E27FC236}">
                  <a16:creationId xmlns="" xmlns:a16="http://schemas.microsoft.com/office/drawing/2014/main" id="{4FC5313A-7DD4-4C90-28E6-90EA1AAA4ACC}"/>
                </a:ext>
              </a:extLst>
            </p:cNvPr>
            <p:cNvSpPr/>
            <p:nvPr/>
          </p:nvSpPr>
          <p:spPr>
            <a:xfrm>
              <a:off x="5978646" y="3737526"/>
              <a:ext cx="4806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1</a:t>
              </a:r>
              <a:endPara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مستطيل 13">
              <a:extLst>
                <a:ext uri="{FF2B5EF4-FFF2-40B4-BE49-F238E27FC236}">
                  <a16:creationId xmlns="" xmlns:a16="http://schemas.microsoft.com/office/drawing/2014/main" id="{BD59EB49-B44A-4C18-DC75-DAD4A0119AF1}"/>
                </a:ext>
              </a:extLst>
            </p:cNvPr>
            <p:cNvSpPr/>
            <p:nvPr/>
          </p:nvSpPr>
          <p:spPr>
            <a:xfrm>
              <a:off x="2169746" y="4382985"/>
              <a:ext cx="3716134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r>
                <a:rPr lang="ar-SA" b="1" dirty="0">
                  <a:solidFill>
                    <a:srgbClr val="7F7F7F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........................</a:t>
              </a:r>
            </a:p>
          </p:txBody>
        </p:sp>
        <p:sp>
          <p:nvSpPr>
            <p:cNvPr id="15" name="مستطيل 14">
              <a:extLst>
                <a:ext uri="{FF2B5EF4-FFF2-40B4-BE49-F238E27FC236}">
                  <a16:creationId xmlns="" xmlns:a16="http://schemas.microsoft.com/office/drawing/2014/main" id="{BFCFFB2F-1B3E-74B5-0092-27BFDEFBD773}"/>
                </a:ext>
              </a:extLst>
            </p:cNvPr>
            <p:cNvSpPr/>
            <p:nvPr/>
          </p:nvSpPr>
          <p:spPr>
            <a:xfrm>
              <a:off x="5978646" y="4382985"/>
              <a:ext cx="4806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r>
                <a:rPr lang="en-US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</a:t>
              </a:r>
              <a:endPara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مستطيل 15">
              <a:extLst>
                <a:ext uri="{FF2B5EF4-FFF2-40B4-BE49-F238E27FC236}">
                  <a16:creationId xmlns="" xmlns:a16="http://schemas.microsoft.com/office/drawing/2014/main" id="{27D78FFE-9657-F08A-26B2-61D1F87577FB}"/>
                </a:ext>
              </a:extLst>
            </p:cNvPr>
            <p:cNvSpPr/>
            <p:nvPr/>
          </p:nvSpPr>
          <p:spPr>
            <a:xfrm>
              <a:off x="2169746" y="5028444"/>
              <a:ext cx="3716134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مستطيل 16">
              <a:extLst>
                <a:ext uri="{FF2B5EF4-FFF2-40B4-BE49-F238E27FC236}">
                  <a16:creationId xmlns="" xmlns:a16="http://schemas.microsoft.com/office/drawing/2014/main" id="{229237C1-2629-CD45-A18A-E82C6E43F360}"/>
                </a:ext>
              </a:extLst>
            </p:cNvPr>
            <p:cNvSpPr/>
            <p:nvPr/>
          </p:nvSpPr>
          <p:spPr>
            <a:xfrm>
              <a:off x="5978646" y="5028444"/>
              <a:ext cx="4806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/>
            </a:p>
          </p:txBody>
        </p:sp>
        <p:sp>
          <p:nvSpPr>
            <p:cNvPr id="18" name="مستطيل 17">
              <a:extLst>
                <a:ext uri="{FF2B5EF4-FFF2-40B4-BE49-F238E27FC236}">
                  <a16:creationId xmlns="" xmlns:a16="http://schemas.microsoft.com/office/drawing/2014/main" id="{EAF5529C-C1B2-E434-5A1D-C46573D1AD52}"/>
                </a:ext>
              </a:extLst>
            </p:cNvPr>
            <p:cNvSpPr/>
            <p:nvPr/>
          </p:nvSpPr>
          <p:spPr>
            <a:xfrm>
              <a:off x="2169746" y="5684661"/>
              <a:ext cx="3716134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مستطيل 18">
              <a:extLst>
                <a:ext uri="{FF2B5EF4-FFF2-40B4-BE49-F238E27FC236}">
                  <a16:creationId xmlns="" xmlns:a16="http://schemas.microsoft.com/office/drawing/2014/main" id="{641BC868-14FA-18AF-D486-89EFA1CF3CF2}"/>
                </a:ext>
              </a:extLst>
            </p:cNvPr>
            <p:cNvSpPr/>
            <p:nvPr/>
          </p:nvSpPr>
          <p:spPr>
            <a:xfrm>
              <a:off x="5978646" y="5684661"/>
              <a:ext cx="4806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/>
            </a:p>
          </p:txBody>
        </p:sp>
        <p:sp>
          <p:nvSpPr>
            <p:cNvPr id="20" name="مستطيل 19">
              <a:extLst>
                <a:ext uri="{FF2B5EF4-FFF2-40B4-BE49-F238E27FC236}">
                  <a16:creationId xmlns="" xmlns:a16="http://schemas.microsoft.com/office/drawing/2014/main" id="{89BCF83D-497A-A606-3F7C-8A9C92E76311}"/>
                </a:ext>
              </a:extLst>
            </p:cNvPr>
            <p:cNvSpPr/>
            <p:nvPr/>
          </p:nvSpPr>
          <p:spPr>
            <a:xfrm>
              <a:off x="2169746" y="6330120"/>
              <a:ext cx="3716134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مستطيل 20">
              <a:extLst>
                <a:ext uri="{FF2B5EF4-FFF2-40B4-BE49-F238E27FC236}">
                  <a16:creationId xmlns="" xmlns:a16="http://schemas.microsoft.com/office/drawing/2014/main" id="{E765CBA6-718D-4D07-BDE3-1159930D6E27}"/>
                </a:ext>
              </a:extLst>
            </p:cNvPr>
            <p:cNvSpPr/>
            <p:nvPr/>
          </p:nvSpPr>
          <p:spPr>
            <a:xfrm>
              <a:off x="5978646" y="6330120"/>
              <a:ext cx="4806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/>
            </a:p>
          </p:txBody>
        </p:sp>
        <p:sp>
          <p:nvSpPr>
            <p:cNvPr id="22" name="مستطيل 21">
              <a:extLst>
                <a:ext uri="{FF2B5EF4-FFF2-40B4-BE49-F238E27FC236}">
                  <a16:creationId xmlns="" xmlns:a16="http://schemas.microsoft.com/office/drawing/2014/main" id="{D5A1C1EF-D0B2-1115-7DCB-BD4D24C8B17F}"/>
                </a:ext>
              </a:extLst>
            </p:cNvPr>
            <p:cNvSpPr/>
            <p:nvPr/>
          </p:nvSpPr>
          <p:spPr>
            <a:xfrm>
              <a:off x="2169746" y="6964822"/>
              <a:ext cx="3716134" cy="5700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مستطيل 22">
              <a:extLst>
                <a:ext uri="{FF2B5EF4-FFF2-40B4-BE49-F238E27FC236}">
                  <a16:creationId xmlns="" xmlns:a16="http://schemas.microsoft.com/office/drawing/2014/main" id="{43AC1787-A500-330A-8D45-B8C61C0BE67A}"/>
                </a:ext>
              </a:extLst>
            </p:cNvPr>
            <p:cNvSpPr/>
            <p:nvPr/>
          </p:nvSpPr>
          <p:spPr>
            <a:xfrm>
              <a:off x="5978646" y="6964822"/>
              <a:ext cx="480604" cy="570015"/>
            </a:xfrm>
            <a:prstGeom prst="rect">
              <a:avLst/>
            </a:prstGeom>
            <a:solidFill>
              <a:srgbClr val="2CC1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0" algn="ctr" defTabSz="914400" rtl="0" eaLnBrk="1" latinLnBrk="0" hangingPunct="1"/>
              <a:endParaRPr lang="ar-SA" dirty="0"/>
            </a:p>
          </p:txBody>
        </p:sp>
        <p:sp>
          <p:nvSpPr>
            <p:cNvPr id="24" name="مربع نص 23">
              <a:extLst>
                <a:ext uri="{FF2B5EF4-FFF2-40B4-BE49-F238E27FC236}">
                  <a16:creationId xmlns="" xmlns:a16="http://schemas.microsoft.com/office/drawing/2014/main" id="{56B99475-D95C-D009-DA2E-E7E699D72FE0}"/>
                </a:ext>
              </a:extLst>
            </p:cNvPr>
            <p:cNvSpPr txBox="1"/>
            <p:nvPr/>
          </p:nvSpPr>
          <p:spPr>
            <a:xfrm>
              <a:off x="3415704" y="3147049"/>
              <a:ext cx="18301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algn="ctr" defTabSz="457200" rtl="1" eaLnBrk="1" latinLnBrk="0" hangingPunct="1"/>
              <a:r>
                <a:rPr lang="ar-SA" sz="24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الموضوع</a:t>
              </a:r>
              <a:endParaRPr lang="x-none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5" name="مربع نص 24">
              <a:extLst>
                <a:ext uri="{FF2B5EF4-FFF2-40B4-BE49-F238E27FC236}">
                  <a16:creationId xmlns="" xmlns:a16="http://schemas.microsoft.com/office/drawing/2014/main" id="{C25DDB32-F659-BB37-EBC7-E4C6609CACA5}"/>
                </a:ext>
              </a:extLst>
            </p:cNvPr>
            <p:cNvSpPr txBox="1"/>
            <p:nvPr/>
          </p:nvSpPr>
          <p:spPr>
            <a:xfrm>
              <a:off x="317502" y="3147049"/>
              <a:ext cx="18301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algn="ctr" defTabSz="457200" rtl="1" eaLnBrk="1" latinLnBrk="0" hangingPunct="1"/>
              <a:r>
                <a:rPr lang="ar-SA" sz="2400" b="1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الصفحة</a:t>
              </a:r>
              <a:endParaRPr lang="x-none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cxnSp>
        <p:nvCxnSpPr>
          <p:cNvPr id="26" name="موصل مستقيم 32">
            <a:extLst>
              <a:ext uri="{FF2B5EF4-FFF2-40B4-BE49-F238E27FC236}">
                <a16:creationId xmlns="" xmlns:a16="http://schemas.microsoft.com/office/drawing/2014/main" id="{4D2BF07B-6063-8FEC-31C8-4AB6AF9AC4B6}"/>
              </a:ext>
            </a:extLst>
          </p:cNvPr>
          <p:cNvCxnSpPr>
            <a:cxnSpLocks/>
          </p:cNvCxnSpPr>
          <p:nvPr/>
        </p:nvCxnSpPr>
        <p:spPr>
          <a:xfrm flipH="1">
            <a:off x="4571945" y="1782055"/>
            <a:ext cx="2274417" cy="0"/>
          </a:xfrm>
          <a:prstGeom prst="line">
            <a:avLst/>
          </a:prstGeom>
          <a:ln w="15875">
            <a:solidFill>
              <a:srgbClr val="0CA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AAB1FBE8-20DA-5581-1A87-A2866243912E}"/>
              </a:ext>
            </a:extLst>
          </p:cNvPr>
          <p:cNvSpPr txBox="1"/>
          <p:nvPr/>
        </p:nvSpPr>
        <p:spPr>
          <a:xfrm>
            <a:off x="5087524" y="1340134"/>
            <a:ext cx="157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eaLnBrk="1" latinLnBrk="0" hangingPunct="1"/>
            <a:r>
              <a:rPr lang="ar-SA" sz="2400" b="1" dirty="0">
                <a:solidFill>
                  <a:srgbClr val="00384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المحتويات</a:t>
            </a:r>
            <a:endParaRPr lang="en-US" sz="2400" b="1" dirty="0">
              <a:solidFill>
                <a:srgbClr val="00384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194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="" xmlns:a16="http://schemas.microsoft.com/office/drawing/2014/main" id="{10562FA1-1EE8-4414-1C5B-76314F1B54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6448-3B58-6646-8714-56043AA9C664}" type="slidenum">
              <a:rPr lang="ar-SA" smtClean="0"/>
              <a:t>4</a:t>
            </a:fld>
            <a:endParaRPr lang="ar-SA"/>
          </a:p>
        </p:txBody>
      </p:sp>
      <p:cxnSp>
        <p:nvCxnSpPr>
          <p:cNvPr id="3" name="موصل مستقيم 2">
            <a:extLst>
              <a:ext uri="{FF2B5EF4-FFF2-40B4-BE49-F238E27FC236}">
                <a16:creationId xmlns="" xmlns:a16="http://schemas.microsoft.com/office/drawing/2014/main" id="{72876A55-EC36-9321-C059-801579D8EFAC}"/>
              </a:ext>
            </a:extLst>
          </p:cNvPr>
          <p:cNvCxnSpPr>
            <a:cxnSpLocks/>
          </p:cNvCxnSpPr>
          <p:nvPr/>
        </p:nvCxnSpPr>
        <p:spPr>
          <a:xfrm flipH="1">
            <a:off x="4571945" y="1782055"/>
            <a:ext cx="2274417" cy="0"/>
          </a:xfrm>
          <a:prstGeom prst="line">
            <a:avLst/>
          </a:prstGeom>
          <a:ln w="15875">
            <a:solidFill>
              <a:srgbClr val="0CA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7344756-7ED6-D510-D956-FA459A7AFE38}"/>
              </a:ext>
            </a:extLst>
          </p:cNvPr>
          <p:cNvSpPr txBox="1"/>
          <p:nvPr/>
        </p:nvSpPr>
        <p:spPr>
          <a:xfrm>
            <a:off x="5087524" y="1340134"/>
            <a:ext cx="157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eaLnBrk="1" latinLnBrk="0" hangingPunct="1"/>
            <a:r>
              <a:rPr lang="ar-SA" sz="2400" b="1" dirty="0">
                <a:solidFill>
                  <a:srgbClr val="00384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الموضوع</a:t>
            </a:r>
            <a:endParaRPr lang="en-US" sz="2400" b="1" dirty="0">
              <a:solidFill>
                <a:srgbClr val="00384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="" xmlns:a16="http://schemas.microsoft.com/office/drawing/2014/main" id="{4E4DFCF9-7D73-4519-3D5B-3CF060B66AC0}"/>
              </a:ext>
            </a:extLst>
          </p:cNvPr>
          <p:cNvSpPr/>
          <p:nvPr/>
        </p:nvSpPr>
        <p:spPr>
          <a:xfrm>
            <a:off x="257101" y="2378854"/>
            <a:ext cx="6340820" cy="389170"/>
          </a:xfrm>
          <a:prstGeom prst="rect">
            <a:avLst/>
          </a:prstGeom>
          <a:solidFill>
            <a:srgbClr val="10A9A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r" defTabSz="457200" rtl="1" eaLnBrk="1" latinLnBrk="0" hangingPunct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العنوان الفرعي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E60B96BC-70AB-3896-182A-E3837C4A9083}"/>
              </a:ext>
            </a:extLst>
          </p:cNvPr>
          <p:cNvSpPr/>
          <p:nvPr/>
        </p:nvSpPr>
        <p:spPr>
          <a:xfrm flipV="1">
            <a:off x="260080" y="2779755"/>
            <a:ext cx="6340820" cy="3035691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457200" rtl="1" eaLnBrk="1" latinLnBrk="0" hangingPunct="1"/>
            <a:endParaRPr lang="ar-SA" dirty="0"/>
          </a:p>
        </p:txBody>
      </p:sp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DE08558E-FBEA-DB7D-E382-B3DB6CAA302E}"/>
              </a:ext>
            </a:extLst>
          </p:cNvPr>
          <p:cNvSpPr/>
          <p:nvPr/>
        </p:nvSpPr>
        <p:spPr>
          <a:xfrm>
            <a:off x="257101" y="6069106"/>
            <a:ext cx="6340820" cy="389170"/>
          </a:xfrm>
          <a:prstGeom prst="rect">
            <a:avLst/>
          </a:prstGeom>
          <a:solidFill>
            <a:srgbClr val="10A9A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العنوان الفرعي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="" xmlns:a16="http://schemas.microsoft.com/office/drawing/2014/main" id="{535E9202-1AF9-C71E-7B4D-BDA5BA5D1B4D}"/>
              </a:ext>
            </a:extLst>
          </p:cNvPr>
          <p:cNvSpPr/>
          <p:nvPr/>
        </p:nvSpPr>
        <p:spPr>
          <a:xfrm flipV="1">
            <a:off x="260080" y="6470007"/>
            <a:ext cx="6340820" cy="2117017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457200" rtl="1" eaLnBrk="1" latinLnBrk="0" hangingPunct="1"/>
            <a:endParaRPr lang="ar-SA" dirty="0"/>
          </a:p>
        </p:txBody>
      </p:sp>
      <p:sp>
        <p:nvSpPr>
          <p:cNvPr id="9" name="مربع نص 8">
            <a:extLst>
              <a:ext uri="{FF2B5EF4-FFF2-40B4-BE49-F238E27FC236}">
                <a16:creationId xmlns="" xmlns:a16="http://schemas.microsoft.com/office/drawing/2014/main" id="{DEE348EA-30D4-54AE-DB2E-64267314342A}"/>
              </a:ext>
            </a:extLst>
          </p:cNvPr>
          <p:cNvSpPr txBox="1"/>
          <p:nvPr/>
        </p:nvSpPr>
        <p:spPr>
          <a:xfrm>
            <a:off x="469373" y="3130969"/>
            <a:ext cx="5951117" cy="19505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defTabSz="457200" rtl="1" eaLnBrk="1" latinLnBrk="0" hangingPunct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chemeClr val="bg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="" xmlns:a16="http://schemas.microsoft.com/office/drawing/2014/main" id="{01C1942F-7C1C-E131-F4A2-E61421AEAEEE}"/>
              </a:ext>
            </a:extLst>
          </p:cNvPr>
          <p:cNvSpPr txBox="1"/>
          <p:nvPr/>
        </p:nvSpPr>
        <p:spPr>
          <a:xfrm>
            <a:off x="469373" y="6914960"/>
            <a:ext cx="5951117" cy="12118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79671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>
            <a:extLst>
              <a:ext uri="{FF2B5EF4-FFF2-40B4-BE49-F238E27FC236}">
                <a16:creationId xmlns="" xmlns:a16="http://schemas.microsoft.com/office/drawing/2014/main" id="{EA295DDB-548E-2C63-BC20-E5D92AAA35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6448-3B58-6646-8714-56043AA9C664}" type="slidenum">
              <a:rPr lang="ar-SA" smtClean="0"/>
              <a:t>5</a:t>
            </a:fld>
            <a:endParaRPr lang="ar-SA"/>
          </a:p>
        </p:txBody>
      </p:sp>
      <p:sp>
        <p:nvSpPr>
          <p:cNvPr id="3" name="مربع نص 2">
            <a:extLst>
              <a:ext uri="{FF2B5EF4-FFF2-40B4-BE49-F238E27FC236}">
                <a16:creationId xmlns="" xmlns:a16="http://schemas.microsoft.com/office/drawing/2014/main" id="{26378247-6249-B80D-52DF-89B1B2EDEB71}"/>
              </a:ext>
            </a:extLst>
          </p:cNvPr>
          <p:cNvSpPr txBox="1"/>
          <p:nvPr/>
        </p:nvSpPr>
        <p:spPr>
          <a:xfrm>
            <a:off x="759280" y="3080104"/>
            <a:ext cx="5339441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defTabSz="457200" rtl="1" eaLnBrk="1" latinLnBrk="0" hangingPunct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073C9F7-4A79-FC11-DBB1-CFC5CD21FD88}"/>
              </a:ext>
            </a:extLst>
          </p:cNvPr>
          <p:cNvSpPr txBox="1"/>
          <p:nvPr/>
        </p:nvSpPr>
        <p:spPr>
          <a:xfrm>
            <a:off x="4527168" y="2593184"/>
            <a:ext cx="157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eaLnBrk="1" latinLnBrk="0" hangingPunct="1"/>
            <a:r>
              <a:rPr lang="ar-SA" sz="2400" b="1" dirty="0">
                <a:solidFill>
                  <a:srgbClr val="C1B48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العنوان الفرعي</a:t>
            </a:r>
            <a:endParaRPr lang="en-US" sz="2400" b="1" dirty="0">
              <a:solidFill>
                <a:srgbClr val="C1B488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5E9705D4-AFC2-31AD-D651-F6558919ECD4}"/>
              </a:ext>
            </a:extLst>
          </p:cNvPr>
          <p:cNvSpPr txBox="1"/>
          <p:nvPr/>
        </p:nvSpPr>
        <p:spPr>
          <a:xfrm>
            <a:off x="759280" y="4729290"/>
            <a:ext cx="5339441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defTabSz="457200" rtl="1" eaLnBrk="1" latinLnBrk="0" hangingPunct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11402259-381E-8417-E139-9575015EED02}"/>
              </a:ext>
            </a:extLst>
          </p:cNvPr>
          <p:cNvSpPr txBox="1"/>
          <p:nvPr/>
        </p:nvSpPr>
        <p:spPr>
          <a:xfrm>
            <a:off x="4527168" y="4242370"/>
            <a:ext cx="157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eaLnBrk="1" latinLnBrk="0" hangingPunct="1"/>
            <a:r>
              <a:rPr lang="ar-SA" sz="2400" b="1" dirty="0">
                <a:solidFill>
                  <a:srgbClr val="C1B48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العنوان الفرعي</a:t>
            </a:r>
            <a:endParaRPr lang="en-US" sz="2400" b="1" dirty="0">
              <a:solidFill>
                <a:srgbClr val="C1B488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="" xmlns:a16="http://schemas.microsoft.com/office/drawing/2014/main" id="{0CFBCA54-E40C-27B1-7A80-1445FA8DD54A}"/>
              </a:ext>
            </a:extLst>
          </p:cNvPr>
          <p:cNvSpPr txBox="1"/>
          <p:nvPr/>
        </p:nvSpPr>
        <p:spPr>
          <a:xfrm>
            <a:off x="759280" y="6639733"/>
            <a:ext cx="5339441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defTabSz="457200" rtl="1" eaLnBrk="1" latinLnBrk="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1600" dirty="0">
                <a:solidFill>
                  <a:srgbClr val="00374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6DEBDC5E-7501-C03E-6AEC-CC34A2F6E7C6}"/>
              </a:ext>
            </a:extLst>
          </p:cNvPr>
          <p:cNvSpPr txBox="1"/>
          <p:nvPr/>
        </p:nvSpPr>
        <p:spPr>
          <a:xfrm>
            <a:off x="4527168" y="6180949"/>
            <a:ext cx="157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eaLnBrk="1" latinLnBrk="0" hangingPunct="1"/>
            <a:r>
              <a:rPr lang="ar-SA" sz="2400" b="1" dirty="0">
                <a:solidFill>
                  <a:srgbClr val="C1B488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العنوان الفرعي</a:t>
            </a:r>
            <a:endParaRPr lang="en-US" sz="2400" b="1" dirty="0">
              <a:solidFill>
                <a:srgbClr val="C1B488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9" name="موصل مستقيم 32">
            <a:extLst>
              <a:ext uri="{FF2B5EF4-FFF2-40B4-BE49-F238E27FC236}">
                <a16:creationId xmlns="" xmlns:a16="http://schemas.microsoft.com/office/drawing/2014/main" id="{97E4A3C1-ED63-2069-5993-579E35CE3AAE}"/>
              </a:ext>
            </a:extLst>
          </p:cNvPr>
          <p:cNvCxnSpPr>
            <a:cxnSpLocks/>
          </p:cNvCxnSpPr>
          <p:nvPr/>
        </p:nvCxnSpPr>
        <p:spPr>
          <a:xfrm flipH="1">
            <a:off x="4571945" y="1782055"/>
            <a:ext cx="2274417" cy="0"/>
          </a:xfrm>
          <a:prstGeom prst="line">
            <a:avLst/>
          </a:prstGeom>
          <a:ln w="15875">
            <a:solidFill>
              <a:srgbClr val="0CA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3">
            <a:extLst>
              <a:ext uri="{FF2B5EF4-FFF2-40B4-BE49-F238E27FC236}">
                <a16:creationId xmlns="" xmlns:a16="http://schemas.microsoft.com/office/drawing/2014/main" id="{D91F224B-332D-8C21-B675-445AF48AF3E2}"/>
              </a:ext>
            </a:extLst>
          </p:cNvPr>
          <p:cNvSpPr txBox="1"/>
          <p:nvPr/>
        </p:nvSpPr>
        <p:spPr>
          <a:xfrm>
            <a:off x="5087524" y="1340134"/>
            <a:ext cx="157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eaLnBrk="1" latinLnBrk="0" hangingPunct="1"/>
            <a:r>
              <a:rPr lang="ar-SA" sz="2400" b="1" dirty="0">
                <a:solidFill>
                  <a:srgbClr val="00384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الموضوع</a:t>
            </a:r>
            <a:endParaRPr lang="en-US" sz="2400" b="1" dirty="0">
              <a:solidFill>
                <a:srgbClr val="00384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412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="" xmlns:a16="http://schemas.microsoft.com/office/drawing/2014/main" id="{FF0670FB-20F2-837C-0B88-DD73AD8653B0}"/>
              </a:ext>
            </a:extLst>
          </p:cNvPr>
          <p:cNvSpPr/>
          <p:nvPr/>
        </p:nvSpPr>
        <p:spPr>
          <a:xfrm>
            <a:off x="-13648" y="-13648"/>
            <a:ext cx="6871648" cy="9919648"/>
          </a:xfrm>
          <a:prstGeom prst="rect">
            <a:avLst/>
          </a:prstGeom>
          <a:solidFill>
            <a:srgbClr val="00384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1" eaLnBrk="1" latinLnBrk="0" hangingPunct="1"/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="" xmlns:a16="http://schemas.microsoft.com/office/drawing/2014/main" id="{AD82CE06-3C7F-D78C-459E-5EF262DE2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88" y="9696452"/>
            <a:ext cx="6889517" cy="23640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="" xmlns:a16="http://schemas.microsoft.com/office/drawing/2014/main" id="{136C6340-0BDF-BA36-7F41-B14DA4097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467" y="4270604"/>
            <a:ext cx="1093417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388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الوان وزارة التعليم">
      <a:dk1>
        <a:srgbClr val="003845"/>
      </a:dk1>
      <a:lt1>
        <a:srgbClr val="F2F2F2"/>
      </a:lt1>
      <a:dk2>
        <a:srgbClr val="2CC17C"/>
      </a:dk2>
      <a:lt2>
        <a:srgbClr val="F2F2F2"/>
      </a:lt2>
      <a:accent1>
        <a:srgbClr val="0CA868"/>
      </a:accent1>
      <a:accent2>
        <a:srgbClr val="C1B488"/>
      </a:accent2>
      <a:accent3>
        <a:srgbClr val="7F7F7F"/>
      </a:accent3>
      <a:accent4>
        <a:srgbClr val="268CAB"/>
      </a:accent4>
      <a:accent5>
        <a:srgbClr val="F2F2F2"/>
      </a:accent5>
      <a:accent6>
        <a:srgbClr val="D8D8D8"/>
      </a:accent6>
      <a:hlink>
        <a:srgbClr val="2CC17C"/>
      </a:hlink>
      <a:folHlink>
        <a:srgbClr val="003845"/>
      </a:folHlink>
    </a:clrScheme>
    <a:fontScheme name="مخصص 3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46</Words>
  <Application>Microsoft Office PowerPoint</Application>
  <PresentationFormat>A4 Paper (210x297 mm)</PresentationFormat>
  <Paragraphs>38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 Saleh M. Al-Shaqha</dc:creator>
  <cp:lastModifiedBy>Hanan Abdullah Z. Al-Sultan</cp:lastModifiedBy>
  <cp:revision>9</cp:revision>
  <dcterms:created xsi:type="dcterms:W3CDTF">2024-09-11T07:34:44Z</dcterms:created>
  <dcterms:modified xsi:type="dcterms:W3CDTF">2024-10-15T08:15:15Z</dcterms:modified>
</cp:coreProperties>
</file>